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28" r:id="rId2"/>
    <p:sldId id="332" r:id="rId3"/>
    <p:sldId id="320" r:id="rId4"/>
    <p:sldId id="322" r:id="rId5"/>
    <p:sldId id="323" r:id="rId6"/>
    <p:sldId id="325" r:id="rId7"/>
    <p:sldId id="326" r:id="rId8"/>
    <p:sldId id="327" r:id="rId9"/>
    <p:sldId id="284" r:id="rId10"/>
    <p:sldId id="266" r:id="rId11"/>
    <p:sldId id="268" r:id="rId12"/>
    <p:sldId id="269" r:id="rId13"/>
    <p:sldId id="270" r:id="rId14"/>
    <p:sldId id="271" r:id="rId15"/>
    <p:sldId id="273" r:id="rId16"/>
    <p:sldId id="309" r:id="rId17"/>
    <p:sldId id="311" r:id="rId18"/>
    <p:sldId id="312" r:id="rId19"/>
    <p:sldId id="313" r:id="rId20"/>
    <p:sldId id="286" r:id="rId21"/>
    <p:sldId id="277" r:id="rId22"/>
    <p:sldId id="278" r:id="rId23"/>
    <p:sldId id="288" r:id="rId24"/>
    <p:sldId id="281" r:id="rId25"/>
    <p:sldId id="280" r:id="rId26"/>
    <p:sldId id="287" r:id="rId27"/>
    <p:sldId id="292" r:id="rId28"/>
    <p:sldId id="291" r:id="rId29"/>
    <p:sldId id="295" r:id="rId30"/>
    <p:sldId id="293" r:id="rId31"/>
    <p:sldId id="294" r:id="rId32"/>
    <p:sldId id="290" r:id="rId33"/>
    <p:sldId id="289" r:id="rId34"/>
    <p:sldId id="331" r:id="rId35"/>
    <p:sldId id="329" r:id="rId36"/>
    <p:sldId id="33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AA73EE18-38F2-4CB4-8A11-3F7B8E3FD5BE}" type="datetimeFigureOut">
              <a:rPr lang="en-US" smtClean="0"/>
              <a:pPr/>
              <a:t>11/15/2012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D5CFFB5-5205-4E62-9A5E-77108249D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latin typeface="Comic Sans MS" pitchFamily="66" charset="0"/>
              </a:rPr>
              <a:t>Fruit </a:t>
            </a:r>
            <a:endParaRPr lang="en-US" sz="6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3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 r="1793"/>
          <a:stretch>
            <a:fillRect/>
          </a:stretch>
        </p:blipFill>
        <p:spPr bwMode="auto">
          <a:xfrm>
            <a:off x="664076" y="838200"/>
            <a:ext cx="7704970" cy="551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81000" y="1143000"/>
            <a:ext cx="289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Onion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 r="1317"/>
          <a:stretch>
            <a:fillRect/>
          </a:stretch>
        </p:blipFill>
        <p:spPr bwMode="auto">
          <a:xfrm>
            <a:off x="770083" y="504825"/>
            <a:ext cx="7851630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25" name="Text Box 5"/>
          <p:cNvSpPr txBox="1">
            <a:spLocks noChangeArrowheads="1"/>
          </p:cNvSpPr>
          <p:nvPr/>
        </p:nvSpPr>
        <p:spPr bwMode="auto">
          <a:xfrm>
            <a:off x="4495800" y="1219200"/>
            <a:ext cx="3962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Tomato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 r="1469"/>
          <a:stretch>
            <a:fillRect/>
          </a:stretch>
        </p:blipFill>
        <p:spPr bwMode="auto">
          <a:xfrm>
            <a:off x="664911" y="685800"/>
            <a:ext cx="7944102" cy="566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295400" y="1219200"/>
            <a:ext cx="2971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Lettuce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 r="1030"/>
          <a:stretch>
            <a:fillRect/>
          </a:stretch>
        </p:blipFill>
        <p:spPr bwMode="auto">
          <a:xfrm>
            <a:off x="411163" y="691939"/>
            <a:ext cx="7970837" cy="565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221" name="Text Box 5"/>
          <p:cNvSpPr txBox="1">
            <a:spLocks noChangeArrowheads="1"/>
          </p:cNvSpPr>
          <p:nvPr/>
        </p:nvSpPr>
        <p:spPr bwMode="auto">
          <a:xfrm>
            <a:off x="838200" y="4876800"/>
            <a:ext cx="3352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Potato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/>
          <a:srcRect r="1317"/>
          <a:stretch>
            <a:fillRect/>
          </a:stretch>
        </p:blipFill>
        <p:spPr bwMode="auto">
          <a:xfrm>
            <a:off x="665303" y="685800"/>
            <a:ext cx="7956409" cy="566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447800" y="3074263"/>
            <a:ext cx="2819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Carrots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/>
          <a:srcRect r="1030"/>
          <a:stretch>
            <a:fillRect/>
          </a:stretch>
        </p:blipFill>
        <p:spPr bwMode="auto">
          <a:xfrm>
            <a:off x="685800" y="749822"/>
            <a:ext cx="7929563" cy="563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219200" y="1592263"/>
            <a:ext cx="2971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/>
              <a:t>Corn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"/>
          <a:stretch>
            <a:fillRect/>
          </a:stretch>
        </p:blipFill>
        <p:spPr bwMode="auto">
          <a:xfrm>
            <a:off x="411163" y="775425"/>
            <a:ext cx="7818437" cy="557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838200" y="4648200"/>
            <a:ext cx="2438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 smtClean="0"/>
              <a:t>Eggplant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6972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5"/>
          <a:stretch>
            <a:fillRect/>
          </a:stretch>
        </p:blipFill>
        <p:spPr bwMode="auto">
          <a:xfrm>
            <a:off x="411163" y="727613"/>
            <a:ext cx="7894637" cy="56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990600" y="1143000"/>
            <a:ext cx="45720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/>
              <a:t>Spring onion </a:t>
            </a:r>
          </a:p>
        </p:txBody>
      </p:sp>
    </p:spTree>
    <p:extLst>
      <p:ext uri="{BB962C8B-B14F-4D97-AF65-F5344CB8AC3E}">
        <p14:creationId xmlns:p14="http://schemas.microsoft.com/office/powerpoint/2010/main" val="373307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7"/>
          <a:stretch>
            <a:fillRect/>
          </a:stretch>
        </p:blipFill>
        <p:spPr bwMode="auto">
          <a:xfrm>
            <a:off x="411163" y="675526"/>
            <a:ext cx="7970837" cy="567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838200" y="982663"/>
            <a:ext cx="4876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/>
              <a:t>Cauliflower </a:t>
            </a:r>
          </a:p>
        </p:txBody>
      </p:sp>
    </p:spTree>
    <p:extLst>
      <p:ext uri="{BB962C8B-B14F-4D97-AF65-F5344CB8AC3E}">
        <p14:creationId xmlns:p14="http://schemas.microsoft.com/office/powerpoint/2010/main" val="135421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9"/>
          <a:stretch>
            <a:fillRect/>
          </a:stretch>
        </p:blipFill>
        <p:spPr bwMode="auto">
          <a:xfrm>
            <a:off x="411163" y="721079"/>
            <a:ext cx="7894637" cy="563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838200" y="4953000"/>
            <a:ext cx="3733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/>
              <a:t>Artichoke </a:t>
            </a:r>
          </a:p>
        </p:txBody>
      </p:sp>
    </p:spTree>
    <p:extLst>
      <p:ext uri="{BB962C8B-B14F-4D97-AF65-F5344CB8AC3E}">
        <p14:creationId xmlns:p14="http://schemas.microsoft.com/office/powerpoint/2010/main" val="89133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08" y="1645991"/>
            <a:ext cx="47625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537" y="457200"/>
            <a:ext cx="5753100" cy="575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03" y="152722"/>
            <a:ext cx="5902567" cy="655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584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>
                <a:latin typeface="Comic Sans MS" pitchFamily="66" charset="0"/>
              </a:rPr>
              <a:t>Drinks</a:t>
            </a:r>
            <a:endParaRPr lang="en-US" sz="80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950" y="990600"/>
            <a:ext cx="4413250" cy="551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447800" y="228600"/>
            <a:ext cx="2286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/>
              <a:t>Soda</a:t>
            </a:r>
          </a:p>
        </p:txBody>
      </p:sp>
      <p:pic>
        <p:nvPicPr>
          <p:cNvPr id="4" name="Picture 3" descr="orange-juice-freeze-lg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447800"/>
            <a:ext cx="3276600" cy="3657600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91200" y="381000"/>
            <a:ext cx="2286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 smtClean="0"/>
              <a:t>Juice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2"/>
          <a:srcRect r="746"/>
          <a:stretch>
            <a:fillRect/>
          </a:stretch>
        </p:blipFill>
        <p:spPr bwMode="auto">
          <a:xfrm>
            <a:off x="212726" y="1114185"/>
            <a:ext cx="4435474" cy="5354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1295400" y="381000"/>
            <a:ext cx="1828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/>
              <a:t>Beer</a:t>
            </a:r>
          </a:p>
        </p:txBody>
      </p:sp>
      <p:pic>
        <p:nvPicPr>
          <p:cNvPr id="4" name="Picture 3" descr="sna003_e0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81200"/>
            <a:ext cx="1381125" cy="3664209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096000" y="457200"/>
            <a:ext cx="18288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Soft Drink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latin typeface="Comic Sans MS" pitchFamily="66" charset="0"/>
              </a:rPr>
              <a:t>Dairy</a:t>
            </a:r>
            <a:endParaRPr lang="en-US" sz="60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533400"/>
            <a:ext cx="6657975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193" y="914400"/>
            <a:ext cx="7062788" cy="5584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609600" y="1219200"/>
            <a:ext cx="289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Eggs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3400" y="1600200"/>
            <a:ext cx="2949539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Shrimp-cooked-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354" y="3600984"/>
            <a:ext cx="3224892" cy="3009900"/>
          </a:xfrm>
          <a:prstGeom prst="rect">
            <a:avLst/>
          </a:prstGeom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533400" y="457200"/>
            <a:ext cx="289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Milk</a:t>
            </a:r>
            <a:endParaRPr lang="en-US" sz="4400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019800" y="6088559"/>
            <a:ext cx="2895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Cheese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041" y="-9525"/>
            <a:ext cx="4292599" cy="3219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736646" y="96396"/>
            <a:ext cx="2895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800" dirty="0" smtClean="0"/>
              <a:t>Butter 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 smtClean="0"/>
              <a:t>Meat and poultry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52400" y="1295400"/>
            <a:ext cx="4967869" cy="44810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81000" y="457200"/>
            <a:ext cx="289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Beef</a:t>
            </a:r>
            <a:endParaRPr lang="en-US" sz="4400" dirty="0"/>
          </a:p>
        </p:txBody>
      </p:sp>
      <p:pic>
        <p:nvPicPr>
          <p:cNvPr id="5" name="Picture 4" descr="Shrimp-cooked-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447800"/>
            <a:ext cx="3251435" cy="3009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5754205" y="4953000"/>
            <a:ext cx="3276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Ground beef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5800" y="1371600"/>
            <a:ext cx="4038600" cy="4038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Shrimp-cooked-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219200"/>
            <a:ext cx="3477825" cy="3009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533400" y="457200"/>
            <a:ext cx="289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Ham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982" y="1305591"/>
            <a:ext cx="5014417" cy="50144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Shrimp-cooked-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595" y="838200"/>
            <a:ext cx="3849205" cy="2974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533400" y="457200"/>
            <a:ext cx="289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Pork</a:t>
            </a:r>
            <a:endParaRPr lang="en-US" sz="4400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715000" y="4733499"/>
            <a:ext cx="3276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Pig (Animal)</a:t>
            </a:r>
            <a:endParaRPr lang="en-US" sz="4400" dirty="0"/>
          </a:p>
        </p:txBody>
      </p:sp>
      <p:sp>
        <p:nvSpPr>
          <p:cNvPr id="6" name="Up Arrow 5"/>
          <p:cNvSpPr/>
          <p:nvPr/>
        </p:nvSpPr>
        <p:spPr>
          <a:xfrm>
            <a:off x="6705600" y="3895299"/>
            <a:ext cx="533400" cy="9906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 l="1317" r="1164"/>
          <a:stretch>
            <a:fillRect/>
          </a:stretch>
        </p:blipFill>
        <p:spPr bwMode="auto">
          <a:xfrm>
            <a:off x="762000" y="1143000"/>
            <a:ext cx="7480300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048000" y="206991"/>
            <a:ext cx="2667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/>
              <a:t>Grapes</a:t>
            </a:r>
          </a:p>
        </p:txBody>
      </p:sp>
    </p:spTree>
    <p:extLst>
      <p:ext uri="{BB962C8B-B14F-4D97-AF65-F5344CB8AC3E}">
        <p14:creationId xmlns:p14="http://schemas.microsoft.com/office/powerpoint/2010/main" val="4984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28600" y="1066800"/>
            <a:ext cx="3652964" cy="36428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Shrimp-cooked-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87" y="152400"/>
            <a:ext cx="3009900" cy="30099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81000" y="152400"/>
            <a:ext cx="2895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Duck 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192137" y="2777579"/>
            <a:ext cx="3276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Chicken</a:t>
            </a:r>
            <a:endParaRPr lang="en-US" sz="4400" dirty="0"/>
          </a:p>
        </p:txBody>
      </p:sp>
      <p:pic>
        <p:nvPicPr>
          <p:cNvPr id="6" name="Picture 5" descr="fresh_chicken_sandwitc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459879"/>
            <a:ext cx="4152046" cy="339812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rimp-cooked-5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1499"/>
            <a:ext cx="6438900" cy="50223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334000" y="4724400"/>
            <a:ext cx="3276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Turkey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Comic Sans MS" pitchFamily="66" charset="0"/>
              </a:rPr>
              <a:t>Seafood</a:t>
            </a:r>
            <a:endParaRPr lang="en-US" sz="54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40386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 descr="Shrimp-cooked-5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352800"/>
            <a:ext cx="4752975" cy="3009900"/>
          </a:xfrm>
          <a:prstGeom prst="rect">
            <a:avLst/>
          </a:prstGeom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533400" y="457200"/>
            <a:ext cx="289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Fish</a:t>
            </a:r>
            <a:endParaRPr lang="en-US" sz="4400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410200" y="2590800"/>
            <a:ext cx="28956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dirty="0" smtClean="0"/>
              <a:t>Shrimp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Comic Sans MS" pitchFamily="66" charset="0"/>
              </a:rPr>
              <a:t>Pastries and Bread</a:t>
            </a:r>
            <a:endParaRPr lang="en-US" sz="54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76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" y="349250"/>
            <a:ext cx="8629650" cy="6164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609600" y="518160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/>
              <a:t>Cake</a:t>
            </a:r>
          </a:p>
        </p:txBody>
      </p:sp>
    </p:spTree>
    <p:extLst>
      <p:ext uri="{BB962C8B-B14F-4D97-AF65-F5344CB8AC3E}">
        <p14:creationId xmlns:p14="http://schemas.microsoft.com/office/powerpoint/2010/main" val="3545236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4009" y="990600"/>
            <a:ext cx="2949539" cy="2212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262067" y="3390654"/>
            <a:ext cx="2895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 b="1" dirty="0" smtClean="0"/>
              <a:t>Bread rolls</a:t>
            </a:r>
            <a:endParaRPr lang="en-US" sz="5400" b="1" dirty="0"/>
          </a:p>
        </p:txBody>
      </p:sp>
      <p:pic>
        <p:nvPicPr>
          <p:cNvPr id="6" name="Picture 5" descr="brea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28610"/>
            <a:ext cx="5181600" cy="2363790"/>
          </a:xfrm>
          <a:prstGeom prst="rect">
            <a:avLst/>
          </a:prstGeom>
        </p:spPr>
      </p:pic>
      <p:pic>
        <p:nvPicPr>
          <p:cNvPr id="3" name="Picture 2" descr="Shrimp-cooked-5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514600"/>
            <a:ext cx="4495800" cy="4343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248400" y="2667379"/>
            <a:ext cx="28956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400" b="1" dirty="0" smtClean="0"/>
              <a:t>A Loaf of Bread </a:t>
            </a:r>
          </a:p>
        </p:txBody>
      </p:sp>
      <p:sp>
        <p:nvSpPr>
          <p:cNvPr id="7" name="Rectangle 6"/>
          <p:cNvSpPr/>
          <p:nvPr/>
        </p:nvSpPr>
        <p:spPr>
          <a:xfrm>
            <a:off x="3298209" y="335507"/>
            <a:ext cx="304800" cy="63246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88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 l="974" r="1317"/>
          <a:stretch>
            <a:fillRect/>
          </a:stretch>
        </p:blipFill>
        <p:spPr bwMode="auto">
          <a:xfrm>
            <a:off x="492125" y="891043"/>
            <a:ext cx="7585075" cy="546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990600" y="1828800"/>
            <a:ext cx="3733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/>
              <a:t>Bananas</a:t>
            </a:r>
          </a:p>
        </p:txBody>
      </p:sp>
    </p:spTree>
    <p:extLst>
      <p:ext uri="{BB962C8B-B14F-4D97-AF65-F5344CB8AC3E}">
        <p14:creationId xmlns:p14="http://schemas.microsoft.com/office/powerpoint/2010/main" val="8597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r="1317"/>
          <a:stretch>
            <a:fillRect/>
          </a:stretch>
        </p:blipFill>
        <p:spPr bwMode="auto">
          <a:xfrm>
            <a:off x="481013" y="498475"/>
            <a:ext cx="8140700" cy="586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219200" y="5029200"/>
            <a:ext cx="396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332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0490" y="2362199"/>
            <a:ext cx="5525687" cy="4152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229311" y="498475"/>
            <a:ext cx="2895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 smtClean="0"/>
              <a:t>Plum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9106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61698"/>
            <a:ext cx="5971285" cy="5212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229310" y="498475"/>
            <a:ext cx="3656889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 smtClean="0"/>
              <a:t>Cherimoya / custard apple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0444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3205" y="1524000"/>
            <a:ext cx="5590285" cy="436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229310" y="498475"/>
            <a:ext cx="365688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400" dirty="0" smtClean="0"/>
              <a:t>Papaya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38999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 smtClean="0">
                <a:latin typeface="Comic Sans MS" pitchFamily="66" charset="0"/>
              </a:rPr>
              <a:t>Vegetables</a:t>
            </a:r>
            <a:endParaRPr lang="en-US" sz="60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163</TotalTime>
  <Words>61</Words>
  <Application>Microsoft Office PowerPoint</Application>
  <PresentationFormat>On-screen Show (4:3)</PresentationFormat>
  <Paragraphs>44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Median</vt:lpstr>
      <vt:lpstr>Fruit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Vegetables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Drinks</vt:lpstr>
      <vt:lpstr>PowerPoint Presentation</vt:lpstr>
      <vt:lpstr>PowerPoint Presentation</vt:lpstr>
      <vt:lpstr>Dairy</vt:lpstr>
      <vt:lpstr>PowerPoint Presentation</vt:lpstr>
      <vt:lpstr>PowerPoint Presentation</vt:lpstr>
      <vt:lpstr>Meat and poultry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Seafood</vt:lpstr>
      <vt:lpstr>PowerPoint Presentation</vt:lpstr>
      <vt:lpstr>Pastries and Bread</vt:lpstr>
      <vt:lpstr>PowerPoint Presentation</vt:lpstr>
      <vt:lpstr>PowerPoint Presentation</vt:lpstr>
    </vt:vector>
  </TitlesOfParts>
  <Company>Berts-pc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 the supermarket</dc:title>
  <dc:creator>Lychee</dc:creator>
  <cp:lastModifiedBy>Koshka</cp:lastModifiedBy>
  <cp:revision>35</cp:revision>
  <dcterms:created xsi:type="dcterms:W3CDTF">2010-05-16T01:02:14Z</dcterms:created>
  <dcterms:modified xsi:type="dcterms:W3CDTF">2012-11-15T17:58:40Z</dcterms:modified>
</cp:coreProperties>
</file>